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5143500" cy="91440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F1FF"/>
    <a:srgbClr val="092E6D"/>
    <a:srgbClr val="A7CEF8"/>
    <a:srgbClr val="F8C7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91" autoAdjust="0"/>
    <p:restoredTop sz="94660"/>
  </p:normalViewPr>
  <p:slideViewPr>
    <p:cSldViewPr snapToGrid="0">
      <p:cViewPr>
        <p:scale>
          <a:sx n="203" d="100"/>
          <a:sy n="203" d="100"/>
        </p:scale>
        <p:origin x="-91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763" y="1496484"/>
            <a:ext cx="4371975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802717"/>
            <a:ext cx="3857625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30020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53268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0818" y="486834"/>
            <a:ext cx="1109067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616" y="486834"/>
            <a:ext cx="326290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9379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32392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937" y="2279653"/>
            <a:ext cx="4436269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37" y="6119286"/>
            <a:ext cx="4436269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8008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615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897" y="2434167"/>
            <a:ext cx="2185988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084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486836"/>
            <a:ext cx="4436269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286" y="2241551"/>
            <a:ext cx="2175941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286" y="3340100"/>
            <a:ext cx="2175941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3897" y="2241551"/>
            <a:ext cx="2186657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3897" y="3340100"/>
            <a:ext cx="218665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845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221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1893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6657" y="1316569"/>
            <a:ext cx="2603897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7359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85" y="609600"/>
            <a:ext cx="165891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6657" y="1316569"/>
            <a:ext cx="2603897" cy="6498167"/>
          </a:xfrm>
        </p:spPr>
        <p:txBody>
          <a:bodyPr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285" y="2743200"/>
            <a:ext cx="165891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893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616" y="486836"/>
            <a:ext cx="4436269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616" y="2434167"/>
            <a:ext cx="4436269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615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831C3-1576-4E77-9836-2E2CFB4C3D47}" type="datetimeFigureOut">
              <a:rPr lang="es-AR" smtClean="0"/>
              <a:t>24/9/2025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3785" y="8475136"/>
            <a:ext cx="173593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2597" y="8475136"/>
            <a:ext cx="115728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63B5-5B51-439C-B1E7-55140A8352A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232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adroTexto 94">
            <a:extLst>
              <a:ext uri="{FF2B5EF4-FFF2-40B4-BE49-F238E27FC236}">
                <a16:creationId xmlns:a16="http://schemas.microsoft.com/office/drawing/2014/main" id="{9E0D2D17-1BA0-40F8-A2B2-D2684E4D13E2}"/>
              </a:ext>
            </a:extLst>
          </p:cNvPr>
          <p:cNvSpPr txBox="1"/>
          <p:nvPr/>
        </p:nvSpPr>
        <p:spPr>
          <a:xfrm>
            <a:off x="888058" y="143344"/>
            <a:ext cx="36795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700" b="1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585F38B-D4E0-F26B-FC22-AC3A420C6629}"/>
              </a:ext>
            </a:extLst>
          </p:cNvPr>
          <p:cNvSpPr txBox="1"/>
          <p:nvPr/>
        </p:nvSpPr>
        <p:spPr>
          <a:xfrm>
            <a:off x="4567604" y="271120"/>
            <a:ext cx="4521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1500" b="1" dirty="0">
                <a:solidFill>
                  <a:srgbClr val="E6F1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5E0F5D3-E095-9005-546B-A38E58F1886E}"/>
              </a:ext>
            </a:extLst>
          </p:cNvPr>
          <p:cNvSpPr txBox="1"/>
          <p:nvPr/>
        </p:nvSpPr>
        <p:spPr>
          <a:xfrm>
            <a:off x="888058" y="511095"/>
            <a:ext cx="3679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000" b="1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622F4D3-A60D-4979-8AA1-9CA6ED9828ED}"/>
              </a:ext>
            </a:extLst>
          </p:cNvPr>
          <p:cNvSpPr txBox="1"/>
          <p:nvPr/>
        </p:nvSpPr>
        <p:spPr>
          <a:xfrm>
            <a:off x="888058" y="722061"/>
            <a:ext cx="3679545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750" dirty="0">
                <a:solidFill>
                  <a:srgbClr val="092E6D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Afiliaciones, Lugar de Trabajo</a:t>
            </a:r>
          </a:p>
        </p:txBody>
      </p:sp>
    </p:spTree>
    <p:extLst>
      <p:ext uri="{BB962C8B-B14F-4D97-AF65-F5344CB8AC3E}">
        <p14:creationId xmlns:p14="http://schemas.microsoft.com/office/powerpoint/2010/main" val="939104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8</Words>
  <Application>Microsoft Office PowerPoint</Application>
  <PresentationFormat>Presentación en pantalla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Marcela Clemente</dc:creator>
  <cp:lastModifiedBy>Marcela Clemente</cp:lastModifiedBy>
  <cp:revision>14</cp:revision>
  <dcterms:created xsi:type="dcterms:W3CDTF">2019-10-12T19:16:52Z</dcterms:created>
  <dcterms:modified xsi:type="dcterms:W3CDTF">2025-09-25T01:20:31Z</dcterms:modified>
</cp:coreProperties>
</file>