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5EB"/>
    <a:srgbClr val="AADDF8"/>
    <a:srgbClr val="D1F5FB"/>
    <a:srgbClr val="E6F1FF"/>
    <a:srgbClr val="A7CEF8"/>
    <a:srgbClr val="092E6D"/>
    <a:srgbClr val="F8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1" autoAdjust="0"/>
    <p:restoredTop sz="94660"/>
  </p:normalViewPr>
  <p:slideViewPr>
    <p:cSldViewPr snapToGrid="0">
      <p:cViewPr varScale="1">
        <p:scale>
          <a:sx n="64" d="100"/>
          <a:sy n="64" d="100"/>
        </p:scale>
        <p:origin x="22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002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32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937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39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800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084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45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221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893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735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3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232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33">
            <a:extLst>
              <a:ext uri="{FF2B5EF4-FFF2-40B4-BE49-F238E27FC236}">
                <a16:creationId xmlns:a16="http://schemas.microsoft.com/office/drawing/2014/main" id="{ABFA4AC8-FDCB-4539-8414-3D8FEA4BD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00" y="1298873"/>
            <a:ext cx="2379197" cy="7231651"/>
          </a:xfrm>
          <a:prstGeom prst="rect">
            <a:avLst/>
          </a:prstGeom>
          <a:solidFill>
            <a:srgbClr val="FAF5EB"/>
          </a:solidFill>
          <a:ln w="9525">
            <a:solidFill>
              <a:srgbClr val="A7CEF8"/>
            </a:solidFill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86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76" name="Rectangle 33">
            <a:extLst>
              <a:ext uri="{FF2B5EF4-FFF2-40B4-BE49-F238E27FC236}">
                <a16:creationId xmlns:a16="http://schemas.microsoft.com/office/drawing/2014/main" id="{4E2F64A1-36D8-442F-87BE-720963770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749" y="1306765"/>
            <a:ext cx="2363248" cy="7220768"/>
          </a:xfrm>
          <a:prstGeom prst="rect">
            <a:avLst/>
          </a:prstGeom>
          <a:solidFill>
            <a:srgbClr val="FAF5EB"/>
          </a:solidFill>
          <a:ln w="9525">
            <a:solidFill>
              <a:srgbClr val="A7CEF8"/>
            </a:solidFill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86" kern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77" name="Rectangle 36">
            <a:extLst>
              <a:ext uri="{FF2B5EF4-FFF2-40B4-BE49-F238E27FC236}">
                <a16:creationId xmlns:a16="http://schemas.microsoft.com/office/drawing/2014/main" id="{ED8C7596-EDFE-490D-B399-155BE793D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00" y="1305427"/>
            <a:ext cx="2379197" cy="244624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78" name="Rectangle 36">
            <a:extLst>
              <a:ext uri="{FF2B5EF4-FFF2-40B4-BE49-F238E27FC236}">
                <a16:creationId xmlns:a16="http://schemas.microsoft.com/office/drawing/2014/main" id="{8436DCBB-716E-40F6-9A66-1864E6EF1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60" y="3467804"/>
            <a:ext cx="2378922" cy="244985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79" name="Rectangle 36">
            <a:extLst>
              <a:ext uri="{FF2B5EF4-FFF2-40B4-BE49-F238E27FC236}">
                <a16:creationId xmlns:a16="http://schemas.microsoft.com/office/drawing/2014/main" id="{671634EF-D9E7-4D6A-A4DA-F8CEE54D3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049" y="4683068"/>
            <a:ext cx="2368745" cy="244985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CONCLUSIONES</a:t>
            </a:r>
          </a:p>
        </p:txBody>
      </p:sp>
      <p:sp>
        <p:nvSpPr>
          <p:cNvPr id="80" name="Rectangle 36">
            <a:extLst>
              <a:ext uri="{FF2B5EF4-FFF2-40B4-BE49-F238E27FC236}">
                <a16:creationId xmlns:a16="http://schemas.microsoft.com/office/drawing/2014/main" id="{78EFC737-29F0-4E76-84F5-EEBD53CD0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049" y="6835184"/>
            <a:ext cx="2368745" cy="244624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81" name="Rectangle 36">
            <a:extLst>
              <a:ext uri="{FF2B5EF4-FFF2-40B4-BE49-F238E27FC236}">
                <a16:creationId xmlns:a16="http://schemas.microsoft.com/office/drawing/2014/main" id="{37319B94-4415-4FDF-A7C4-82B8C023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60" y="5585747"/>
            <a:ext cx="2378922" cy="244985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MATERIALES Y MÉTODOS</a:t>
            </a:r>
          </a:p>
        </p:txBody>
      </p:sp>
      <p:sp>
        <p:nvSpPr>
          <p:cNvPr id="82" name="45 CuadroTexto">
            <a:extLst>
              <a:ext uri="{FF2B5EF4-FFF2-40B4-BE49-F238E27FC236}">
                <a16:creationId xmlns:a16="http://schemas.microsoft.com/office/drawing/2014/main" id="{B717C28C-3C60-4F09-B776-52618169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57" y="1570393"/>
            <a:ext cx="224171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83" name="46 CuadroTexto">
            <a:extLst>
              <a:ext uri="{FF2B5EF4-FFF2-40B4-BE49-F238E27FC236}">
                <a16:creationId xmlns:a16="http://schemas.microsoft.com/office/drawing/2014/main" id="{96C909F9-B2F7-4922-AA70-8430CBA9F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74" y="3707982"/>
            <a:ext cx="224143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84" name="47 CuadroTexto">
            <a:extLst>
              <a:ext uri="{FF2B5EF4-FFF2-40B4-BE49-F238E27FC236}">
                <a16:creationId xmlns:a16="http://schemas.microsoft.com/office/drawing/2014/main" id="{AD4A0CE1-C921-4AFF-ABCE-A2AAB4660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33" y="5814583"/>
            <a:ext cx="224143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85" name="48 CuadroTexto">
            <a:extLst>
              <a:ext uri="{FF2B5EF4-FFF2-40B4-BE49-F238E27FC236}">
                <a16:creationId xmlns:a16="http://schemas.microsoft.com/office/drawing/2014/main" id="{711DFE3E-0254-42AE-A866-E0488AEC2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6916" y="2949055"/>
            <a:ext cx="224723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i="1" dirty="0">
                <a:ea typeface="Roboto" panose="02000000000000000000" pitchFamily="2" charset="0"/>
                <a:cs typeface="Arial" panose="020B0604020202020204" pitchFamily="34" charset="0"/>
              </a:rPr>
              <a:t>Figuras y tablas</a:t>
            </a:r>
          </a:p>
        </p:txBody>
      </p:sp>
      <p:sp>
        <p:nvSpPr>
          <p:cNvPr id="86" name="49 CuadroTexto">
            <a:extLst>
              <a:ext uri="{FF2B5EF4-FFF2-40B4-BE49-F238E27FC236}">
                <a16:creationId xmlns:a16="http://schemas.microsoft.com/office/drawing/2014/main" id="{14891FF5-FE38-4821-8245-0FC6EF35A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6917" y="4923245"/>
            <a:ext cx="22315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87" name="50 CuadroTexto">
            <a:extLst>
              <a:ext uri="{FF2B5EF4-FFF2-40B4-BE49-F238E27FC236}">
                <a16:creationId xmlns:a16="http://schemas.microsoft.com/office/drawing/2014/main" id="{39B97AA4-0852-4EDD-BEE9-E47337645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693" y="7101091"/>
            <a:ext cx="223186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91" name="Rectangle 36">
            <a:extLst>
              <a:ext uri="{FF2B5EF4-FFF2-40B4-BE49-F238E27FC236}">
                <a16:creationId xmlns:a16="http://schemas.microsoft.com/office/drawing/2014/main" id="{41BFEF4E-964E-4513-86BD-839FD6EC2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749" y="1315723"/>
            <a:ext cx="2368471" cy="244985"/>
          </a:xfrm>
          <a:prstGeom prst="rect">
            <a:avLst/>
          </a:prstGeom>
          <a:solidFill>
            <a:srgbClr val="AADDF8"/>
          </a:solidFill>
          <a:ln w="9525">
            <a:noFill/>
            <a:miter lim="800000"/>
            <a:headEnd/>
            <a:tailEnd/>
          </a:ln>
        </p:spPr>
        <p:txBody>
          <a:bodyPr wrap="none" lIns="10262" tIns="5131" rIns="10262" bIns="5131" anchor="ctr"/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defTabSz="1451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b="1" kern="0" dirty="0">
                <a:solidFill>
                  <a:srgbClr val="092E6D"/>
                </a:solidFill>
                <a:ea typeface="Roboto" panose="02000000000000000000" pitchFamily="2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92" name="47 CuadroTexto">
            <a:extLst>
              <a:ext uri="{FF2B5EF4-FFF2-40B4-BE49-F238E27FC236}">
                <a16:creationId xmlns:a16="http://schemas.microsoft.com/office/drawing/2014/main" id="{83160C6F-A64A-493B-84BB-83C913DB8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6916" y="1587898"/>
            <a:ext cx="22315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s-ES_tradnl"/>
            </a:defPPr>
            <a:lvl1pPr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2159000" indent="-1701800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4319588" indent="-3405188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6480175" indent="-5108575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8640763" indent="-6811963" algn="l" defTabSz="4319588" rtl="0" eaLnBrk="0" fontAlgn="base" hangingPunct="0">
              <a:spcBef>
                <a:spcPct val="0"/>
              </a:spcBef>
              <a:spcAft>
                <a:spcPct val="0"/>
              </a:spcAft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s-ES_tradnl" altLang="es-AR" sz="1000" dirty="0">
                <a:ea typeface="Roboto" panose="02000000000000000000" pitchFamily="2" charset="0"/>
                <a:cs typeface="Arial" panose="020B0604020202020204" pitchFamily="34" charset="0"/>
              </a:rPr>
              <a:t>Su texto aquí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F6E8053-FE11-8D0A-0A3C-44552E7D43A4}"/>
              </a:ext>
            </a:extLst>
          </p:cNvPr>
          <p:cNvSpPr txBox="1"/>
          <p:nvPr/>
        </p:nvSpPr>
        <p:spPr>
          <a:xfrm>
            <a:off x="888058" y="143344"/>
            <a:ext cx="36795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b="1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550540B-C0E7-5DD6-078F-4D25ECC8722F}"/>
              </a:ext>
            </a:extLst>
          </p:cNvPr>
          <p:cNvSpPr txBox="1"/>
          <p:nvPr/>
        </p:nvSpPr>
        <p:spPr>
          <a:xfrm>
            <a:off x="4567604" y="271120"/>
            <a:ext cx="4521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500" b="1" dirty="0">
                <a:solidFill>
                  <a:srgbClr val="E6F1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XX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78CA979-2110-8A0C-66DC-987A55BF32D8}"/>
              </a:ext>
            </a:extLst>
          </p:cNvPr>
          <p:cNvSpPr txBox="1"/>
          <p:nvPr/>
        </p:nvSpPr>
        <p:spPr>
          <a:xfrm>
            <a:off x="888058" y="511095"/>
            <a:ext cx="3679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000" b="1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D611F9E-1CF4-E239-2BB6-BA8356B38C5A}"/>
              </a:ext>
            </a:extLst>
          </p:cNvPr>
          <p:cNvSpPr txBox="1"/>
          <p:nvPr/>
        </p:nvSpPr>
        <p:spPr>
          <a:xfrm>
            <a:off x="888058" y="722061"/>
            <a:ext cx="367954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750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Afiliaciones, Lugar de Trabajo</a:t>
            </a:r>
          </a:p>
        </p:txBody>
      </p:sp>
    </p:spTree>
    <p:extLst>
      <p:ext uri="{BB962C8B-B14F-4D97-AF65-F5344CB8AC3E}">
        <p14:creationId xmlns:p14="http://schemas.microsoft.com/office/powerpoint/2010/main" val="93910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37</Words>
  <Application>Microsoft Office PowerPoint</Application>
  <PresentationFormat>Presentación en pantalla (16:9)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Clemente</dc:creator>
  <cp:lastModifiedBy>Marcela Clemente</cp:lastModifiedBy>
  <cp:revision>14</cp:revision>
  <dcterms:created xsi:type="dcterms:W3CDTF">2019-10-12T19:16:52Z</dcterms:created>
  <dcterms:modified xsi:type="dcterms:W3CDTF">2025-09-25T01:27:00Z</dcterms:modified>
</cp:coreProperties>
</file>